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6"/>
                <c:pt idx="0">
                  <c:v>Sobre la cuádruple raíz del principio de razón suficiente</c:v>
                </c:pt>
                <c:pt idx="1">
                  <c:v>Sobre la visión y los colores</c:v>
                </c:pt>
                <c:pt idx="2">
                  <c:v>El mundo como voluntad y representación</c:v>
                </c:pt>
                <c:pt idx="3">
                  <c:v>Sobre la voluntad en la naturaleza</c:v>
                </c:pt>
                <c:pt idx="4">
                  <c:v>Los dos problemas fundamentales de la ética </c:v>
                </c:pt>
                <c:pt idx="5">
                  <c:v>Parerga y paralipómena 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1000000</c:v>
                </c:pt>
                <c:pt idx="1">
                  <c:v>600000</c:v>
                </c:pt>
                <c:pt idx="2">
                  <c:v>100000</c:v>
                </c:pt>
                <c:pt idx="3">
                  <c:v>500000</c:v>
                </c:pt>
                <c:pt idx="4">
                  <c:v>850000</c:v>
                </c:pt>
                <c:pt idx="5">
                  <c:v>300000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5F-4EAC-B660-E15A91FF2FC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6"/>
                <c:pt idx="0">
                  <c:v>Sobre la cuádruple raíz del principio de razón suficiente</c:v>
                </c:pt>
                <c:pt idx="1">
                  <c:v>Sobre la visión y los colores</c:v>
                </c:pt>
                <c:pt idx="2">
                  <c:v>El mundo como voluntad y representación</c:v>
                </c:pt>
                <c:pt idx="3">
                  <c:v>Sobre la voluntad en la naturaleza</c:v>
                </c:pt>
                <c:pt idx="4">
                  <c:v>Los dos problemas fundamentales de la ética </c:v>
                </c:pt>
                <c:pt idx="5">
                  <c:v>Parerga y paralipómena 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025F-4EAC-B660-E15A91FF2FC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6"/>
                <c:pt idx="0">
                  <c:v>Sobre la cuádruple raíz del principio de razón suficiente</c:v>
                </c:pt>
                <c:pt idx="1">
                  <c:v>Sobre la visión y los colores</c:v>
                </c:pt>
                <c:pt idx="2">
                  <c:v>El mundo como voluntad y representación</c:v>
                </c:pt>
                <c:pt idx="3">
                  <c:v>Sobre la voluntad en la naturaleza</c:v>
                </c:pt>
                <c:pt idx="4">
                  <c:v>Los dos problemas fundamentales de la ética </c:v>
                </c:pt>
                <c:pt idx="5">
                  <c:v>Parerga y paralipómena 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025F-4EAC-B660-E15A91FF2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6054632"/>
        <c:axId val="601276296"/>
      </c:barChart>
      <c:catAx>
        <c:axId val="49605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1276296"/>
        <c:crosses val="autoZero"/>
        <c:auto val="1"/>
        <c:lblAlgn val="ctr"/>
        <c:lblOffset val="100"/>
        <c:noMultiLvlLbl val="0"/>
      </c:catAx>
      <c:valAx>
        <c:axId val="60127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6054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696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588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501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469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5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36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559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160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894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46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7292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85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7931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8698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4920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92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61D33-2D3C-415F-AA5D-7DAE904D1E63}" type="datetimeFigureOut">
              <a:rPr lang="es-ES" smtClean="0"/>
              <a:t>09/02/2020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A1DBD3-FD39-4348-ADBC-6423545CE1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33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TNKcZMZxQ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schopenhauer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Arthur Schopenhauer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6372200" cy="576064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Sergio Pérez Segura</a:t>
            </a:r>
          </a:p>
        </p:txBody>
      </p:sp>
      <p:pic>
        <p:nvPicPr>
          <p:cNvPr id="4" name="mii-channel-music-plaza-hq">
            <a:hlinkClick r:id="" action="ppaction://media"/>
            <a:extLst>
              <a:ext uri="{FF2B5EF4-FFF2-40B4-BE49-F238E27FC236}">
                <a16:creationId xmlns:a16="http://schemas.microsoft.com/office/drawing/2014/main" id="{52573059-7318-4AA3-BCE2-E87A5AEA56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53843" y="3326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047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Biografía</a:t>
            </a:r>
          </a:p>
          <a:p>
            <a:r>
              <a:rPr lang="es-ES" dirty="0"/>
              <a:t>Ideas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Influencia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Pensamiento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Teorías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Posterior</a:t>
            </a:r>
          </a:p>
          <a:p>
            <a:r>
              <a:rPr lang="es-ES" dirty="0"/>
              <a:t>Obras</a:t>
            </a:r>
          </a:p>
        </p:txBody>
      </p:sp>
    </p:spTree>
    <p:extLst>
      <p:ext uri="{BB962C8B-B14F-4D97-AF65-F5344CB8AC3E}">
        <p14:creationId xmlns:p14="http://schemas.microsoft.com/office/powerpoint/2010/main" val="34608074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Biografía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Nació en el 22 de febrero de 1788 en Danzig.</a:t>
            </a:r>
          </a:p>
          <a:p>
            <a:r>
              <a:rPr lang="es-ES" dirty="0"/>
              <a:t>En 1811 se trasladó a Berlín.</a:t>
            </a:r>
          </a:p>
          <a:p>
            <a:r>
              <a:rPr lang="es-ES" dirty="0"/>
              <a:t>Allí cursó filosofía, ciencias naturales, latín y griego.</a:t>
            </a:r>
          </a:p>
          <a:p>
            <a:r>
              <a:rPr lang="es-ES" dirty="0"/>
              <a:t>Murió por un paro cardiorrespiratorio el 21 de septiembre de 1860.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87280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Proceso alternativo"/>
          <p:cNvSpPr/>
          <p:nvPr/>
        </p:nvSpPr>
        <p:spPr>
          <a:xfrm>
            <a:off x="2915817" y="404664"/>
            <a:ext cx="3240356" cy="108012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Influencias de Schopenhauer</a:t>
            </a:r>
          </a:p>
        </p:txBody>
      </p:sp>
      <p:cxnSp>
        <p:nvCxnSpPr>
          <p:cNvPr id="7" name="6 Conector recto"/>
          <p:cNvCxnSpPr>
            <a:cxnSpLocks/>
            <a:stCxn id="5" idx="2"/>
          </p:cNvCxnSpPr>
          <p:nvPr/>
        </p:nvCxnSpPr>
        <p:spPr>
          <a:xfrm>
            <a:off x="4535995" y="1484784"/>
            <a:ext cx="1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H="1">
            <a:off x="1619672" y="2420888"/>
            <a:ext cx="29163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1619672" y="242088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Terminador"/>
          <p:cNvSpPr/>
          <p:nvPr/>
        </p:nvSpPr>
        <p:spPr>
          <a:xfrm>
            <a:off x="251520" y="3140967"/>
            <a:ext cx="2592288" cy="720079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Immanuel Kant</a:t>
            </a:r>
          </a:p>
        </p:txBody>
      </p:sp>
      <p:pic>
        <p:nvPicPr>
          <p:cNvPr id="1026" name="Picture 2" descr="Resultado de imagen de ka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3929286"/>
            <a:ext cx="1512168" cy="21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15 Conector recto de flecha"/>
          <p:cNvCxnSpPr/>
          <p:nvPr/>
        </p:nvCxnSpPr>
        <p:spPr>
          <a:xfrm>
            <a:off x="4535996" y="242088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Terminador"/>
          <p:cNvSpPr/>
          <p:nvPr/>
        </p:nvSpPr>
        <p:spPr>
          <a:xfrm>
            <a:off x="2915816" y="3140968"/>
            <a:ext cx="3240360" cy="72008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Georg Wilhelm Friedrich Hegel</a:t>
            </a:r>
          </a:p>
        </p:txBody>
      </p:sp>
      <p:pic>
        <p:nvPicPr>
          <p:cNvPr id="1028" name="Picture 4" descr="Resultado de imagen de Georg Wilhelm Friedrich Heg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296" y="3929286"/>
            <a:ext cx="1869400" cy="21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18 Conector recto"/>
          <p:cNvCxnSpPr/>
          <p:nvPr/>
        </p:nvCxnSpPr>
        <p:spPr>
          <a:xfrm>
            <a:off x="4535996" y="2420888"/>
            <a:ext cx="3060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7596336" y="242088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Terminador"/>
          <p:cNvSpPr/>
          <p:nvPr/>
        </p:nvSpPr>
        <p:spPr>
          <a:xfrm>
            <a:off x="6228184" y="3140959"/>
            <a:ext cx="2736304" cy="72008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Aristóteles</a:t>
            </a:r>
          </a:p>
        </p:txBody>
      </p:sp>
      <p:pic>
        <p:nvPicPr>
          <p:cNvPr id="1030" name="Picture 6" descr="Resultado de imagen de Aristóte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848" y="3929286"/>
            <a:ext cx="1740975" cy="21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7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A2C2B-9ABE-47EF-8A23-B442D988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Teoría del pesimismo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94C8F9-AC15-433D-B441-D0947A139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Es una doctrina filosófica que sostiene que vivimos en el peor de los mundos posibles.</a:t>
            </a:r>
          </a:p>
          <a:p>
            <a:r>
              <a:rPr lang="es-ES" i="1" dirty="0"/>
              <a:t>El dolor es perpetuo.</a:t>
            </a:r>
            <a:endParaRPr lang="es-ES" dirty="0"/>
          </a:p>
          <a:p>
            <a:r>
              <a:rPr lang="es-ES" dirty="0"/>
              <a:t>Nuestro destino es tratar de obtener lo que nunca tendremos.</a:t>
            </a:r>
          </a:p>
          <a:p>
            <a:r>
              <a:rPr lang="es-ES" dirty="0"/>
              <a:t>Se niega el progreso de la civilización y de la naturaleza humana.</a:t>
            </a:r>
          </a:p>
        </p:txBody>
      </p:sp>
    </p:spTree>
    <p:extLst>
      <p:ext uri="{BB962C8B-B14F-4D97-AF65-F5344CB8AC3E}">
        <p14:creationId xmlns:p14="http://schemas.microsoft.com/office/powerpoint/2010/main" val="41810701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C082D-5D4A-4AD0-8029-696E22D6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Posterior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C51BEF-3BB5-4063-AA49-A3ED23D8B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Personas que se inspiraron en la filosofía de Schopenhauer según su año de nacimiento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586869F0-9757-4F81-BBCC-B6156E5A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047522"/>
              </p:ext>
            </p:extLst>
          </p:nvPr>
        </p:nvGraphicFramePr>
        <p:xfrm>
          <a:off x="179512" y="3140968"/>
          <a:ext cx="8928998" cy="104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900">
                  <a:extLst>
                    <a:ext uri="{9D8B030D-6E8A-4147-A177-3AD203B41FA5}">
                      <a16:colId xmlns:a16="http://schemas.microsoft.com/office/drawing/2014/main" val="686408626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1320529115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4124314032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3810998860"/>
                    </a:ext>
                  </a:extLst>
                </a:gridCol>
                <a:gridCol w="856224">
                  <a:extLst>
                    <a:ext uri="{9D8B030D-6E8A-4147-A177-3AD203B41FA5}">
                      <a16:colId xmlns:a16="http://schemas.microsoft.com/office/drawing/2014/main" val="2466752149"/>
                    </a:ext>
                  </a:extLst>
                </a:gridCol>
                <a:gridCol w="929574">
                  <a:extLst>
                    <a:ext uri="{9D8B030D-6E8A-4147-A177-3AD203B41FA5}">
                      <a16:colId xmlns:a16="http://schemas.microsoft.com/office/drawing/2014/main" val="3480493212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4244099349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1919061502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521355644"/>
                    </a:ext>
                  </a:extLst>
                </a:gridCol>
                <a:gridCol w="892900">
                  <a:extLst>
                    <a:ext uri="{9D8B030D-6E8A-4147-A177-3AD203B41FA5}">
                      <a16:colId xmlns:a16="http://schemas.microsoft.com/office/drawing/2014/main" val="4000252450"/>
                    </a:ext>
                  </a:extLst>
                </a:gridCol>
              </a:tblGrid>
              <a:tr h="523032">
                <a:tc>
                  <a:txBody>
                    <a:bodyPr/>
                    <a:lstStyle/>
                    <a:p>
                      <a:r>
                        <a:rPr lang="es-ES" sz="1000" b="0" i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Philipp Mainländer</a:t>
                      </a:r>
                      <a:endParaRPr lang="es-ES" sz="10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Richard Wagner</a:t>
                      </a:r>
                      <a:endParaRPr lang="es-ES" sz="10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Friedrich Nietzsche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Albert Einstein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Erwin </a:t>
                      </a:r>
                      <a:r>
                        <a:rPr lang="es-ES" sz="9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Schrödinger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Ludwig </a:t>
                      </a:r>
                      <a:r>
                        <a:rPr lang="es-ES" sz="9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Wittgenstein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Pío Baroja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August Strindberg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1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Hans Vaihinger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i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Jorge Luis Borges</a:t>
                      </a:r>
                      <a:endParaRPr lang="es-ES" sz="10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817481"/>
                  </a:ext>
                </a:extLst>
              </a:tr>
              <a:tr h="523032">
                <a:tc>
                  <a:txBody>
                    <a:bodyPr/>
                    <a:lstStyle/>
                    <a:p>
                      <a:r>
                        <a:rPr lang="es-ES" dirty="0"/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118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8066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AED15-A0A8-46AB-BDC9-6AAAC7881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Obras más importantes con sus ventas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F5BFEDB4-4B57-406D-B2B0-1B3C28F14B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989381"/>
              </p:ext>
            </p:extLst>
          </p:nvPr>
        </p:nvGraphicFramePr>
        <p:xfrm>
          <a:off x="1943100" y="2133600"/>
          <a:ext cx="6591300" cy="4823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6882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Las ideas de Schopenhauer">
            <a:hlinkClick r:id="" action="ppaction://media"/>
            <a:extLst>
              <a:ext uri="{FF2B5EF4-FFF2-40B4-BE49-F238E27FC236}">
                <a16:creationId xmlns:a16="http://schemas.microsoft.com/office/drawing/2014/main" id="{E9305753-44D2-4883-A69B-28366983758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45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FB5F8-BC15-4F13-9457-AD3E5E02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5867159" cy="3957018"/>
          </a:xfrm>
        </p:spPr>
        <p:txBody>
          <a:bodyPr anchor="t">
            <a:normAutofit/>
          </a:bodyPr>
          <a:lstStyle/>
          <a:p>
            <a:pPr algn="ctr"/>
            <a:r>
              <a:rPr lang="es-ES" sz="9600" dirty="0"/>
              <a:t>FIN</a:t>
            </a:r>
          </a:p>
        </p:txBody>
      </p:sp>
      <p:pic>
        <p:nvPicPr>
          <p:cNvPr id="1026" name="Picture 2" descr="Resultado de imagen de schopenhauer">
            <a:extLst>
              <a:ext uri="{FF2B5EF4-FFF2-40B4-BE49-F238E27FC236}">
                <a16:creationId xmlns:a16="http://schemas.microsoft.com/office/drawing/2014/main" id="{97598728-DC07-48FF-9486-BF9166805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852936"/>
            <a:ext cx="4392488" cy="309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976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</TotalTime>
  <Words>170</Words>
  <Application>Microsoft Office PowerPoint</Application>
  <PresentationFormat>Presentación en pantalla (4:3)</PresentationFormat>
  <Paragraphs>49</Paragraphs>
  <Slides>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Espiral</vt:lpstr>
      <vt:lpstr>Arthur Schopenhauer</vt:lpstr>
      <vt:lpstr>Índice</vt:lpstr>
      <vt:lpstr>Biografía</vt:lpstr>
      <vt:lpstr>Presentación de PowerPoint</vt:lpstr>
      <vt:lpstr>Teoría del pesimismo</vt:lpstr>
      <vt:lpstr>Posterior</vt:lpstr>
      <vt:lpstr>Obras más importantes con sus ventas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Arthur Schopenhauer</dc:title>
  <dc:creator>alumno</dc:creator>
  <cp:lastModifiedBy>Sergio Ps</cp:lastModifiedBy>
  <cp:revision>36</cp:revision>
  <dcterms:created xsi:type="dcterms:W3CDTF">2020-02-04T07:08:06Z</dcterms:created>
  <dcterms:modified xsi:type="dcterms:W3CDTF">2020-02-09T20:04:24Z</dcterms:modified>
</cp:coreProperties>
</file>